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B9885-F738-402F-8FEB-4C64D9C53BAD}" type="datetimeFigureOut">
              <a:rPr lang="id-ID" smtClean="0"/>
              <a:pPr/>
              <a:t>19/11/2020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4D0F1-E02B-4A47-8585-B4995E7B67C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alainfo\Downloads\WhatsApp Image 2020-11-19 at 19.48.48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3071834" cy="2071702"/>
          </a:xfrm>
          <a:prstGeom prst="rect">
            <a:avLst/>
          </a:prstGeom>
          <a:noFill/>
        </p:spPr>
      </p:pic>
      <p:pic>
        <p:nvPicPr>
          <p:cNvPr id="1027" name="Picture 3" descr="C:\Users\Skalainfo\Downloads\WhatsApp Image 2020-11-19 at 19.51.0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857233"/>
            <a:ext cx="3071834" cy="2071702"/>
          </a:xfrm>
          <a:prstGeom prst="rect">
            <a:avLst/>
          </a:prstGeom>
          <a:noFill/>
        </p:spPr>
      </p:pic>
      <p:pic>
        <p:nvPicPr>
          <p:cNvPr id="1028" name="Picture 4" descr="C:\Users\Skalainfo\Downloads\WhatsApp Image 2020-11-19 at 19.51.06 (2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5" y="3429000"/>
            <a:ext cx="3286149" cy="2071702"/>
          </a:xfrm>
          <a:prstGeom prst="rect">
            <a:avLst/>
          </a:prstGeom>
          <a:noFill/>
        </p:spPr>
      </p:pic>
      <p:pic>
        <p:nvPicPr>
          <p:cNvPr id="1030" name="Picture 6" descr="C:\Users\Skalainfo\Downloads\WhatsApp Image 2020-11-19 at 19.51.06 (1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3429000"/>
            <a:ext cx="3071834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Skalainfo</dc:creator>
  <cp:lastModifiedBy>Skalainfo</cp:lastModifiedBy>
  <cp:revision>4</cp:revision>
  <dcterms:created xsi:type="dcterms:W3CDTF">2020-11-19T13:06:44Z</dcterms:created>
  <dcterms:modified xsi:type="dcterms:W3CDTF">2020-11-19T13:14:14Z</dcterms:modified>
</cp:coreProperties>
</file>